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5" r:id="rId4"/>
    <p:sldId id="261" r:id="rId5"/>
    <p:sldId id="266" r:id="rId6"/>
    <p:sldId id="262" r:id="rId7"/>
    <p:sldId id="263" r:id="rId8"/>
    <p:sldId id="267" r:id="rId9"/>
    <p:sldId id="259" r:id="rId10"/>
    <p:sldId id="258" r:id="rId11"/>
    <p:sldId id="260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3357D-CBA3-4EC7-8CA8-A609160848E6}" v="19" dt="2025-07-15T10:56:26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k van der Zwaag" userId="e9ff334b5bb304ad" providerId="LiveId" clId="{6A53357D-CBA3-4EC7-8CA8-A609160848E6}"/>
    <pc:docChg chg="custSel modSld">
      <pc:chgData name="Henk van der Zwaag" userId="e9ff334b5bb304ad" providerId="LiveId" clId="{6A53357D-CBA3-4EC7-8CA8-A609160848E6}" dt="2025-07-15T10:56:26.194" v="21"/>
      <pc:docMkLst>
        <pc:docMk/>
      </pc:docMkLst>
      <pc:sldChg chg="modTransition">
        <pc:chgData name="Henk van der Zwaag" userId="e9ff334b5bb304ad" providerId="LiveId" clId="{6A53357D-CBA3-4EC7-8CA8-A609160848E6}" dt="2025-07-15T10:55:38.112" v="17"/>
        <pc:sldMkLst>
          <pc:docMk/>
          <pc:sldMk cId="2489692441" sldId="256"/>
        </pc:sldMkLst>
      </pc:sldChg>
      <pc:sldChg chg="delSp modSp mod modTransition">
        <pc:chgData name="Henk van der Zwaag" userId="e9ff334b5bb304ad" providerId="LiveId" clId="{6A53357D-CBA3-4EC7-8CA8-A609160848E6}" dt="2025-07-15T10:55:18.565" v="16"/>
        <pc:sldMkLst>
          <pc:docMk/>
          <pc:sldMk cId="3427980310" sldId="257"/>
        </pc:sldMkLst>
        <pc:spChg chg="del mod">
          <ac:chgData name="Henk van der Zwaag" userId="e9ff334b5bb304ad" providerId="LiveId" clId="{6A53357D-CBA3-4EC7-8CA8-A609160848E6}" dt="2025-07-15T10:53:07.705" v="1" actId="478"/>
          <ac:spMkLst>
            <pc:docMk/>
            <pc:sldMk cId="3427980310" sldId="257"/>
            <ac:spMk id="2" creationId="{B21E9916-1429-A7A1-B076-829DD6AA1F80}"/>
          </ac:spMkLst>
        </pc:spChg>
        <pc:spChg chg="del">
          <ac:chgData name="Henk van der Zwaag" userId="e9ff334b5bb304ad" providerId="LiveId" clId="{6A53357D-CBA3-4EC7-8CA8-A609160848E6}" dt="2025-07-15T10:53:11.459" v="2" actId="478"/>
          <ac:spMkLst>
            <pc:docMk/>
            <pc:sldMk cId="3427980310" sldId="257"/>
            <ac:spMk id="3" creationId="{51147C3C-38EC-BF64-436F-96BCC1D26335}"/>
          </ac:spMkLst>
        </pc:spChg>
      </pc:sldChg>
      <pc:sldChg chg="modTransition">
        <pc:chgData name="Henk van der Zwaag" userId="e9ff334b5bb304ad" providerId="LiveId" clId="{6A53357D-CBA3-4EC7-8CA8-A609160848E6}" dt="2025-07-15T10:56:26.194" v="21"/>
        <pc:sldMkLst>
          <pc:docMk/>
          <pc:sldMk cId="1235895542" sldId="258"/>
        </pc:sldMkLst>
      </pc:sldChg>
      <pc:sldChg chg="modTransition">
        <pc:chgData name="Henk van der Zwaag" userId="e9ff334b5bb304ad" providerId="LiveId" clId="{6A53357D-CBA3-4EC7-8CA8-A609160848E6}" dt="2025-07-15T10:56:26.194" v="21"/>
        <pc:sldMkLst>
          <pc:docMk/>
          <pc:sldMk cId="2252216540" sldId="259"/>
        </pc:sldMkLst>
      </pc:sldChg>
      <pc:sldChg chg="modTransition">
        <pc:chgData name="Henk van der Zwaag" userId="e9ff334b5bb304ad" providerId="LiveId" clId="{6A53357D-CBA3-4EC7-8CA8-A609160848E6}" dt="2025-07-15T10:56:26.194" v="21"/>
        <pc:sldMkLst>
          <pc:docMk/>
          <pc:sldMk cId="3173752619" sldId="260"/>
        </pc:sldMkLst>
      </pc:sldChg>
      <pc:sldChg chg="modTransition">
        <pc:chgData name="Henk van der Zwaag" userId="e9ff334b5bb304ad" providerId="LiveId" clId="{6A53357D-CBA3-4EC7-8CA8-A609160848E6}" dt="2025-07-15T10:56:26.194" v="21"/>
        <pc:sldMkLst>
          <pc:docMk/>
          <pc:sldMk cId="675264732" sldId="261"/>
        </pc:sldMkLst>
      </pc:sldChg>
      <pc:sldChg chg="modTransition">
        <pc:chgData name="Henk van der Zwaag" userId="e9ff334b5bb304ad" providerId="LiveId" clId="{6A53357D-CBA3-4EC7-8CA8-A609160848E6}" dt="2025-07-15T10:56:26.194" v="21"/>
        <pc:sldMkLst>
          <pc:docMk/>
          <pc:sldMk cId="3464126059" sldId="262"/>
        </pc:sldMkLst>
      </pc:sldChg>
      <pc:sldChg chg="modTransition">
        <pc:chgData name="Henk van der Zwaag" userId="e9ff334b5bb304ad" providerId="LiveId" clId="{6A53357D-CBA3-4EC7-8CA8-A609160848E6}" dt="2025-07-15T10:56:26.194" v="21"/>
        <pc:sldMkLst>
          <pc:docMk/>
          <pc:sldMk cId="4247740430" sldId="263"/>
        </pc:sldMkLst>
      </pc:sldChg>
      <pc:sldChg chg="modTransition">
        <pc:chgData name="Henk van der Zwaag" userId="e9ff334b5bb304ad" providerId="LiveId" clId="{6A53357D-CBA3-4EC7-8CA8-A609160848E6}" dt="2025-07-15T10:55:18.565" v="16"/>
        <pc:sldMkLst>
          <pc:docMk/>
          <pc:sldMk cId="3742449608" sldId="264"/>
        </pc:sldMkLst>
      </pc:sldChg>
      <pc:sldChg chg="modTransition">
        <pc:chgData name="Henk van der Zwaag" userId="e9ff334b5bb304ad" providerId="LiveId" clId="{6A53357D-CBA3-4EC7-8CA8-A609160848E6}" dt="2025-07-15T10:55:50.346" v="18"/>
        <pc:sldMkLst>
          <pc:docMk/>
          <pc:sldMk cId="4274861829" sldId="265"/>
        </pc:sldMkLst>
      </pc:sldChg>
      <pc:sldChg chg="modTransition">
        <pc:chgData name="Henk van der Zwaag" userId="e9ff334b5bb304ad" providerId="LiveId" clId="{6A53357D-CBA3-4EC7-8CA8-A609160848E6}" dt="2025-07-15T10:56:26.194" v="21"/>
        <pc:sldMkLst>
          <pc:docMk/>
          <pc:sldMk cId="652640648" sldId="266"/>
        </pc:sldMkLst>
      </pc:sldChg>
      <pc:sldChg chg="modTransition">
        <pc:chgData name="Henk van der Zwaag" userId="e9ff334b5bb304ad" providerId="LiveId" clId="{6A53357D-CBA3-4EC7-8CA8-A609160848E6}" dt="2025-07-15T10:56:26.194" v="21"/>
        <pc:sldMkLst>
          <pc:docMk/>
          <pc:sldMk cId="2161682344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3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25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34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10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6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04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9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99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65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94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47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8BED5B-67E4-423F-80C1-60829475B00B}" type="datetimeFigureOut">
              <a:rPr lang="nl-NL" smtClean="0"/>
              <a:t>15-7-2025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9905DD-D896-4734-B829-D4806B33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4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08831-E9F7-E7E7-862E-4CA3AF8F8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5BF72-0C98-185F-8C62-F077079BF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5DC7D5-0392-A7E0-CD96-64E1D7C241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buitenshuis, gebouw, plant, boom&#10;&#10;Door AI gegenereerde inhoud is mogelijk onjuist.">
            <a:extLst>
              <a:ext uri="{FF2B5EF4-FFF2-40B4-BE49-F238E27FC236}">
                <a16:creationId xmlns:a16="http://schemas.microsoft.com/office/drawing/2014/main" id="{54C9FF32-6FA6-F850-87C5-D8FE445D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" y="103908"/>
            <a:ext cx="11856027" cy="6587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2449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fallOver"/>
      </p:transition>
    </mc:Choice>
    <mc:Fallback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12C2E-8BF8-F94C-E0E4-30BA4F5A1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8382B-A7F9-47F7-27F0-29545B2B0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7867F4-BD6D-0BEF-7B7C-D5C330BB0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persoon, kleding, Menselijk gezicht, person&#10;&#10;Door AI gegenereerde inhoud is mogelijk onjuist.">
            <a:extLst>
              <a:ext uri="{FF2B5EF4-FFF2-40B4-BE49-F238E27FC236}">
                <a16:creationId xmlns:a16="http://schemas.microsoft.com/office/drawing/2014/main" id="{A463EB9C-4CF3-5870-3366-0A9E25A26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9" y="153919"/>
            <a:ext cx="11641281" cy="6550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5895542"/>
      </p:ext>
    </p:extLst>
  </p:cSld>
  <p:clrMapOvr>
    <a:masterClrMapping/>
  </p:clrMapOvr>
  <p:transition spd="slow" advTm="6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D9EF0-113B-3CB3-06CF-455A11406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7FAC0-5489-48E1-EA42-9A668F5D5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EA5AA4-172F-0F08-B2F8-5A782BD7E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kleding, persoon, person, Menselijk gezicht&#10;&#10;Door AI gegenereerde inhoud is mogelijk onjuist.">
            <a:extLst>
              <a:ext uri="{FF2B5EF4-FFF2-40B4-BE49-F238E27FC236}">
                <a16:creationId xmlns:a16="http://schemas.microsoft.com/office/drawing/2014/main" id="{E1C7EBEE-E64E-3158-6C11-E015B7BD5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60" y="2156460"/>
            <a:ext cx="4526280" cy="2545080"/>
          </a:xfrm>
          <a:prstGeom prst="rect">
            <a:avLst/>
          </a:prstGeom>
        </p:spPr>
      </p:pic>
      <p:pic>
        <p:nvPicPr>
          <p:cNvPr id="7" name="Afbeelding 6" descr="Afbeelding met persoon, kleding, Menselijk gezicht, person&#10;&#10;Door AI gegenereerde inhoud is mogelijk onjuist.">
            <a:extLst>
              <a:ext uri="{FF2B5EF4-FFF2-40B4-BE49-F238E27FC236}">
                <a16:creationId xmlns:a16="http://schemas.microsoft.com/office/drawing/2014/main" id="{59DFA317-47B6-AEC2-DB0B-D32FBA857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21180"/>
            <a:ext cx="5715000" cy="3215640"/>
          </a:xfrm>
          <a:prstGeom prst="rect">
            <a:avLst/>
          </a:prstGeom>
        </p:spPr>
      </p:pic>
      <p:pic>
        <p:nvPicPr>
          <p:cNvPr id="9" name="Afbeelding 8" descr="Afbeelding met kleding, persoon, Menselijk gezicht, vrouw&#10;&#10;Door AI gegenereerde inhoud is mogelijk onjuist.">
            <a:extLst>
              <a:ext uri="{FF2B5EF4-FFF2-40B4-BE49-F238E27FC236}">
                <a16:creationId xmlns:a16="http://schemas.microsoft.com/office/drawing/2014/main" id="{A7C11AF2-630E-9CFC-9052-FC36AADF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" y="144183"/>
            <a:ext cx="11680190" cy="6569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3752619"/>
      </p:ext>
    </p:extLst>
  </p:cSld>
  <p:clrMapOvr>
    <a:masterClrMapping/>
  </p:clrMapOvr>
  <p:transition spd="slow" advTm="6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E45AC-900A-A0F2-F542-0882C7B9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980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000">
        <p15:prstTrans prst="fallOver"/>
      </p:transition>
    </mc:Choice>
    <mc:Fallback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78422-800F-BB35-179E-D339121955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15463F-E482-840D-11DE-1E4F60DFB6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kleding, persoon, person, muur&#10;&#10;Door AI gegenereerde inhoud is mogelijk onjuist.">
            <a:extLst>
              <a:ext uri="{FF2B5EF4-FFF2-40B4-BE49-F238E27FC236}">
                <a16:creationId xmlns:a16="http://schemas.microsoft.com/office/drawing/2014/main" id="{56F6F7E4-10A0-824C-56E8-3A9AA849C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" y="173688"/>
            <a:ext cx="11762509" cy="651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9692441"/>
      </p:ext>
    </p:extLst>
  </p:cSld>
  <p:clrMapOvr>
    <a:masterClrMapping/>
  </p:clrMapOvr>
  <p:transition spd="med" advTm="6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76FE1-B1A1-BF7E-3E0B-1B802A54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28ACA-CB45-0A51-0541-7611D106A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2B71AB-3EEF-439B-B7EB-E00CFD40F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persoon, kleding, overdekt, Menselijk gezicht&#10;&#10;Door AI gegenereerde inhoud is mogelijk onjuist.">
            <a:extLst>
              <a:ext uri="{FF2B5EF4-FFF2-40B4-BE49-F238E27FC236}">
                <a16:creationId xmlns:a16="http://schemas.microsoft.com/office/drawing/2014/main" id="{BD4EE6D4-470D-AC73-4276-8E85151C9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" y="161515"/>
            <a:ext cx="11614785" cy="6534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4861829"/>
      </p:ext>
    </p:extLst>
  </p:cSld>
  <p:clrMapOvr>
    <a:masterClrMapping/>
  </p:clrMapOvr>
  <p:transition spd="slow" advTm="6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A33C8-D39A-7606-FD0E-6872F7E83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17CDF-35A7-AC70-8D67-C98692350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CBB324-BA91-6FCD-5DA5-4CB3E118E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persoon, overdekt, muur, kleding&#10;&#10;Door AI gegenereerde inhoud is mogelijk onjuist.">
            <a:extLst>
              <a:ext uri="{FF2B5EF4-FFF2-40B4-BE49-F238E27FC236}">
                <a16:creationId xmlns:a16="http://schemas.microsoft.com/office/drawing/2014/main" id="{C5FC1266-A873-34AF-D87B-9A02804C1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8" y="161174"/>
            <a:ext cx="11617383" cy="6535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5264732"/>
      </p:ext>
    </p:extLst>
  </p:cSld>
  <p:clrMapOvr>
    <a:masterClrMapping/>
  </p:clrMapOvr>
  <p:transition spd="slow" advTm="6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E968-FC29-C22F-FBAA-9FB52AA2E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900B1-2AC9-0150-A51D-DFFD26E13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17B407-7CEE-46A2-E1C9-17A5C58C6E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kleding, Menselijk gezicht, persoon, muur&#10;&#10;Door AI gegenereerde inhoud is mogelijk onjuist.">
            <a:extLst>
              <a:ext uri="{FF2B5EF4-FFF2-40B4-BE49-F238E27FC236}">
                <a16:creationId xmlns:a16="http://schemas.microsoft.com/office/drawing/2014/main" id="{392970E7-CA68-AA81-E6F4-730EFC55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0734"/>
            <a:ext cx="11620499" cy="6536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2640648"/>
      </p:ext>
    </p:extLst>
  </p:cSld>
  <p:clrMapOvr>
    <a:masterClrMapping/>
  </p:clrMapOvr>
  <p:transition spd="slow" advTm="6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230F0-7251-B604-1B1E-D9E9FFF86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E0988-4B0D-404A-32EB-1C0E11691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702AAD-CE8E-BA27-CCD2-10D9BEDAE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kleding, muur, persoon, kunst&#10;&#10;Door AI gegenereerde inhoud is mogelijk onjuist.">
            <a:extLst>
              <a:ext uri="{FF2B5EF4-FFF2-40B4-BE49-F238E27FC236}">
                <a16:creationId xmlns:a16="http://schemas.microsoft.com/office/drawing/2014/main" id="{5C0CC8F9-7D6B-6039-9A14-4FE46E2CE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" y="179612"/>
            <a:ext cx="11549842" cy="649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4126059"/>
      </p:ext>
    </p:extLst>
  </p:cSld>
  <p:clrMapOvr>
    <a:masterClrMapping/>
  </p:clrMapOvr>
  <p:transition spd="slow" advTm="6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9A57E-FE54-1749-DC54-62BCFB6F1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92035-191E-2C18-2151-DABE0A794C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785E3E-7E9A-F381-A3D8-BC81545EC8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kleding, persoon, Menselijk gezicht, overdekt&#10;&#10;Door AI gegenereerde inhoud is mogelijk onjuist.">
            <a:extLst>
              <a:ext uri="{FF2B5EF4-FFF2-40B4-BE49-F238E27FC236}">
                <a16:creationId xmlns:a16="http://schemas.microsoft.com/office/drawing/2014/main" id="{075DA3E6-E65F-D5C7-839F-1D2A5AD0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4" y="203272"/>
            <a:ext cx="11664372" cy="645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7740430"/>
      </p:ext>
    </p:extLst>
  </p:cSld>
  <p:clrMapOvr>
    <a:masterClrMapping/>
  </p:clrMapOvr>
  <p:transition spd="slow" advTm="6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A6B14-ADBF-8501-40B4-D64FEF5F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389FF-49D2-94BB-E3AA-369AE20CDB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879DFB-8C7F-2C7D-D6BC-3AF0E7EB9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kleding, muur, persoon, kunst&#10;&#10;Door AI gegenereerde inhoud is mogelijk onjuist.">
            <a:extLst>
              <a:ext uri="{FF2B5EF4-FFF2-40B4-BE49-F238E27FC236}">
                <a16:creationId xmlns:a16="http://schemas.microsoft.com/office/drawing/2014/main" id="{C61FF520-C327-676F-FE20-05C996764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0" y="1872615"/>
            <a:ext cx="5532120" cy="3112770"/>
          </a:xfrm>
          <a:prstGeom prst="rect">
            <a:avLst/>
          </a:prstGeom>
        </p:spPr>
      </p:pic>
      <p:pic>
        <p:nvPicPr>
          <p:cNvPr id="7" name="Afbeelding 6" descr="Afbeelding met kleding, persoon, Menselijk gezicht, overdekt&#10;&#10;Door AI gegenereerde inhoud is mogelijk onjuist.">
            <a:extLst>
              <a:ext uri="{FF2B5EF4-FFF2-40B4-BE49-F238E27FC236}">
                <a16:creationId xmlns:a16="http://schemas.microsoft.com/office/drawing/2014/main" id="{CD74DBBE-DD73-443B-D24B-10C9AEA1E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783080"/>
            <a:ext cx="5852160" cy="3291840"/>
          </a:xfrm>
          <a:prstGeom prst="rect">
            <a:avLst/>
          </a:prstGeom>
        </p:spPr>
      </p:pic>
      <p:pic>
        <p:nvPicPr>
          <p:cNvPr id="9" name="Afbeelding 8" descr="Afbeelding met kleding, persoon, Menselijk gezicht, person&#10;&#10;Door AI gegenereerde inhoud is mogelijk onjuist.">
            <a:extLst>
              <a:ext uri="{FF2B5EF4-FFF2-40B4-BE49-F238E27FC236}">
                <a16:creationId xmlns:a16="http://schemas.microsoft.com/office/drawing/2014/main" id="{7B0C33E3-3EEB-C9B1-D6DF-4102C028E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5" y="2150745"/>
            <a:ext cx="4545330" cy="2556510"/>
          </a:xfrm>
          <a:prstGeom prst="rect">
            <a:avLst/>
          </a:prstGeom>
        </p:spPr>
      </p:pic>
      <p:pic>
        <p:nvPicPr>
          <p:cNvPr id="11" name="Afbeelding 10" descr="Afbeelding met kleding, persoon, person, Menselijk gezicht&#10;&#10;Door AI gegenereerde inhoud is mogelijk onjuist.">
            <a:extLst>
              <a:ext uri="{FF2B5EF4-FFF2-40B4-BE49-F238E27FC236}">
                <a16:creationId xmlns:a16="http://schemas.microsoft.com/office/drawing/2014/main" id="{84C65A7C-68DB-BBD9-2AFD-C540C2611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5" y="192127"/>
            <a:ext cx="11689773" cy="6473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1682344"/>
      </p:ext>
    </p:extLst>
  </p:cSld>
  <p:clrMapOvr>
    <a:masterClrMapping/>
  </p:clrMapOvr>
  <p:transition spd="slow" advTm="6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B9A0B-6C1E-699C-8A31-6E0671008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F86F9-019D-B264-D5B4-A9A3D410E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D10E6E7-9216-044B-E371-EAF3727D08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kleding, persoon, Menselijk gezicht, person&#10;&#10;Door AI gegenereerde inhoud is mogelijk onjuist.">
            <a:extLst>
              <a:ext uri="{FF2B5EF4-FFF2-40B4-BE49-F238E27FC236}">
                <a16:creationId xmlns:a16="http://schemas.microsoft.com/office/drawing/2014/main" id="{D1FA7C33-7CCB-68CA-F40B-B80AC976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02777"/>
            <a:ext cx="11679381" cy="645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2216540"/>
      </p:ext>
    </p:extLst>
  </p:cSld>
  <p:clrMapOvr>
    <a:masterClrMapping/>
  </p:clrMapOvr>
  <p:transition spd="slow" advTm="6000">
    <p:cover/>
  </p:transition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</TotalTime>
  <Words>0</Words>
  <Application>Microsoft Office PowerPoint</Application>
  <PresentationFormat>Breedbeeld</PresentationFormat>
  <Paragraphs>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Corbel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Henk van der Zwaag</dc:creator>
  <cp:lastModifiedBy>Henk van der Zwaag</cp:lastModifiedBy>
  <cp:revision>1</cp:revision>
  <dcterms:created xsi:type="dcterms:W3CDTF">2025-07-15T10:39:01Z</dcterms:created>
  <dcterms:modified xsi:type="dcterms:W3CDTF">2025-07-15T10:56:35Z</dcterms:modified>
</cp:coreProperties>
</file>